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295" r:id="rId38"/>
    <p:sldId id="296" r:id="rId39"/>
    <p:sldId id="2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4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endParaRPr lang="en-US" dirty="0" smtClean="0">
            <a:latin typeface="Calibri" pitchFamily="34" charset="0"/>
            <a:cs typeface="Calibri" pitchFamily="34" charset="0"/>
          </a:endParaRP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endParaRPr lang="en-US" dirty="0" smtClean="0">
            <a:latin typeface="Calibri" pitchFamily="34" charset="0"/>
            <a:cs typeface="Calibri" pitchFamily="34" charset="0"/>
          </a:endParaRP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endParaRPr lang="en-US" b="0" dirty="0" smtClean="0">
            <a:latin typeface="Calibri" pitchFamily="34" charset="0"/>
            <a:cs typeface="Calibri" pitchFamily="34" charset="0"/>
          </a:endParaRP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7591C7B8-DACE-4092-869C-0C3623ADAF0B}" type="presOf" srcId="{A80DAC7C-F885-4948-8630-96E56766B2C5}" destId="{68053954-07F3-42CA-9F5C-66279C66C79E}" srcOrd="0" destOrd="0"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31082799-C8AB-4E22-97B0-6C8DB2DC7FD1}" type="presOf" srcId="{D44497D1-EE96-45CB-90EB-41B1F52C2FED}" destId="{DF8E86AD-C1A7-4CBA-8930-037852A3223F}" srcOrd="0" destOrd="1" presId="urn:microsoft.com/office/officeart/2005/8/layout/venn1"/>
    <dgm:cxn modelId="{273A5D4A-DB81-4A88-888B-87863B474F1B}" type="presOf" srcId="{114C2B13-1183-4ADB-B5FD-085ACCB32DC8}" destId="{DF8E86AD-C1A7-4CBA-8930-037852A3223F}" srcOrd="0" destOrd="4" presId="urn:microsoft.com/office/officeart/2005/8/layout/venn1"/>
    <dgm:cxn modelId="{90444D99-61F2-4B3E-AE87-9E16EA70FFC3}" type="presOf" srcId="{A5AC696C-EAAF-4316-8994-941BE51EC245}" destId="{897FE293-ED53-444C-AB17-D2E90837965B}" srcOrd="1" destOrd="3"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469C404E-F09E-4ED7-8512-C1C05B68A39A}" srcId="{25336BAB-1AA0-43F4-B626-A89CF802C2F7}" destId="{9DD32AD6-F21E-4018-BCFC-BE4121B6A3F7}" srcOrd="1" destOrd="0" parTransId="{13FEA8D7-3A23-40EC-9DF2-799517A3EB2D}" sibTransId="{82A23F96-8566-4B55-B5B5-63285F339358}"/>
    <dgm:cxn modelId="{F7BF5D0E-B2EA-4C94-AB6B-E87B0547777D}" type="presOf" srcId="{A698A08A-C902-439D-B37D-3A071BA3DCC1}" destId="{897FE293-ED53-444C-AB17-D2E90837965B}" srcOrd="1" destOrd="1"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99B64E08-A66A-45DE-AF16-5B1D0A537F80}" type="presOf" srcId="{6B43E635-F377-45E2-9B16-136B00B9D626}" destId="{B674317A-B668-4D1E-BF1F-988B1FD415A9}" srcOrd="0" destOrd="0" presId="urn:microsoft.com/office/officeart/2005/8/layout/venn1"/>
    <dgm:cxn modelId="{99A635B8-62E6-4295-9128-B4D78CCA5903}" type="presOf" srcId="{A80DAC7C-F885-4948-8630-96E56766B2C5}" destId="{897FE293-ED53-444C-AB17-D2E90837965B}"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E006C4FE-E96E-4A0F-9E9D-81D2E14501F3}" srcId="{25336BAB-1AA0-43F4-B626-A89CF802C2F7}" destId="{3C3DAC9E-F22E-4831-A096-7F189E7FA9BE}" srcOrd="2" destOrd="0" parTransId="{E1DA68F3-4568-417E-9B42-12660B19F85A}" sibTransId="{6F4561A5-6D16-4462-9248-69E69C2862E8}"/>
    <dgm:cxn modelId="{06E19DB9-A4B2-4DEB-BAA4-7902B18A8669}" type="presOf" srcId="{E2599EA8-BA7F-416B-B767-08524A04E57D}" destId="{68053954-07F3-42CA-9F5C-66279C66C79E}" srcOrd="0" destOrd="4"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64747924-6060-4B29-8B3C-7BA7EEBEF42D}" type="presOf" srcId="{9DD32AD6-F21E-4018-BCFC-BE4121B6A3F7}" destId="{AC530205-B78F-44DB-97C3-CDAC987B7C3C}" srcOrd="1" destOrd="2" presId="urn:microsoft.com/office/officeart/2005/8/layout/venn1"/>
    <dgm:cxn modelId="{54947CBB-9D6D-43E2-B4BC-D740C700CCB9}" type="presOf" srcId="{114C2B13-1183-4ADB-B5FD-085ACCB32DC8}" destId="{AC530205-B78F-44DB-97C3-CDAC987B7C3C}" srcOrd="1" destOrd="4" presId="urn:microsoft.com/office/officeart/2005/8/layout/venn1"/>
    <dgm:cxn modelId="{80C8EF9A-FCAA-482B-8E8B-C7C814D917C1}" srcId="{A80DAC7C-F885-4948-8630-96E56766B2C5}" destId="{E2599EA8-BA7F-416B-B767-08524A04E57D}" srcOrd="3" destOrd="0" parTransId="{45F3BCE9-C043-4B3A-8E19-9CB6BFBEABB6}" sibTransId="{024EA702-3F5C-433A-8462-CD8DE5CDE523}"/>
    <dgm:cxn modelId="{62FA3608-A5B7-4741-8E82-1563CFDDC7A1}" type="presOf" srcId="{D44497D1-EE96-45CB-90EB-41B1F52C2FED}" destId="{AC530205-B78F-44DB-97C3-CDAC987B7C3C}" srcOrd="1" destOrd="1" presId="urn:microsoft.com/office/officeart/2005/8/layout/venn1"/>
    <dgm:cxn modelId="{6A369DC4-497C-4233-905A-3B4C3F4D457B}" type="presOf" srcId="{60488FE6-9D15-4286-8546-95328EEFD8EB}" destId="{897FE293-ED53-444C-AB17-D2E90837965B}" srcOrd="1" destOrd="2" presId="urn:microsoft.com/office/officeart/2005/8/layout/venn1"/>
    <dgm:cxn modelId="{B6296552-095F-499A-8956-A35C906A7797}" type="presOf" srcId="{25336BAB-1AA0-43F4-B626-A89CF802C2F7}" destId="{AC530205-B78F-44DB-97C3-CDAC987B7C3C}" srcOrd="1" destOrd="0" presId="urn:microsoft.com/office/officeart/2005/8/layout/venn1"/>
    <dgm:cxn modelId="{27D91EF1-574F-491A-B192-353DE47168BA}" type="presOf" srcId="{A5AC696C-EAAF-4316-8994-941BE51EC245}" destId="{68053954-07F3-42CA-9F5C-66279C66C79E}" srcOrd="0" destOrd="3"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A78C4505-C941-409A-8B12-B0C9D4CC64D9}" type="presOf" srcId="{60488FE6-9D15-4286-8546-95328EEFD8EB}" destId="{68053954-07F3-42CA-9F5C-66279C66C79E}" srcOrd="0"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B5034D01-104D-4738-961B-32D3FEFBA963}" type="presOf" srcId="{675F44C2-89E9-479A-B8A2-BD0A0E5FFA3E}" destId="{68053954-07F3-42CA-9F5C-66279C66C79E}" srcOrd="0" destOrd="5" presId="urn:microsoft.com/office/officeart/2005/8/layout/venn1"/>
    <dgm:cxn modelId="{DE571BF7-4FC8-46B0-BF4A-AE51765D4BD7}" type="presOf" srcId="{25336BAB-1AA0-43F4-B626-A89CF802C2F7}" destId="{DF8E86AD-C1A7-4CBA-8930-037852A3223F}" srcOrd="0" destOrd="0" presId="urn:microsoft.com/office/officeart/2005/8/layout/venn1"/>
    <dgm:cxn modelId="{469666A7-0CD2-412D-A28F-D2CBAE6DAB9C}" type="presOf" srcId="{A698A08A-C902-439D-B37D-3A071BA3DCC1}" destId="{68053954-07F3-42CA-9F5C-66279C66C79E}" srcOrd="0" destOrd="1" presId="urn:microsoft.com/office/officeart/2005/8/layout/venn1"/>
    <dgm:cxn modelId="{674259BA-28E3-460A-BB7F-DCD08E2FEF71}" type="presOf" srcId="{E2599EA8-BA7F-416B-B767-08524A04E57D}" destId="{897FE293-ED53-444C-AB17-D2E90837965B}" srcOrd="1" destOrd="4" presId="urn:microsoft.com/office/officeart/2005/8/layout/venn1"/>
    <dgm:cxn modelId="{42A41A7B-54E3-4DDC-AB12-BA3EF9ADDA48}" type="presOf" srcId="{3C3DAC9E-F22E-4831-A096-7F189E7FA9BE}" destId="{DF8E86AD-C1A7-4CBA-8930-037852A3223F}" srcOrd="0" destOrd="3" presId="urn:microsoft.com/office/officeart/2005/8/layout/venn1"/>
    <dgm:cxn modelId="{9605114C-E5D2-4072-B631-8DBD988A27B8}" type="presOf" srcId="{9DD32AD6-F21E-4018-BCFC-BE4121B6A3F7}" destId="{DF8E86AD-C1A7-4CBA-8930-037852A3223F}" srcOrd="0" destOrd="2"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endParaRPr lang="en-US" sz="3600" kern="1200" dirty="0" smtClean="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endParaRPr lang="en-US" sz="3600" kern="1200" dirty="0" smtClean="0">
            <a:latin typeface="Calibri" pitchFamily="34" charset="0"/>
            <a:cs typeface="Calibri" pitchFamily="34" charset="0"/>
          </a:endParaRP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endParaRPr lang="en-US" sz="3600" b="0" kern="1200" dirty="0" smtClean="0">
            <a:latin typeface="Calibri" pitchFamily="34" charset="0"/>
            <a:cs typeface="Calibri" pitchFamily="34" charset="0"/>
          </a:endParaRP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10/8/2013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10/8/2013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10/8/2013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10/8/2013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endParaRPr lang="en-US" dirty="0" smtClean="0"/>
          </a:p>
          <a:p>
            <a:r>
              <a:rPr lang="en-US" sz="2400" dirty="0" smtClean="0"/>
              <a:t>Tiled</a:t>
            </a:r>
          </a:p>
          <a:p>
            <a:pPr lvl="1"/>
            <a:r>
              <a:rPr lang="en-US" dirty="0" smtClean="0"/>
              <a:t>New tile engine tool</a:t>
            </a:r>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a:t>
            </a:r>
          </a:p>
          <a:p>
            <a:pPr lvl="1"/>
            <a:r>
              <a:rPr lang="en-US" dirty="0" smtClean="0"/>
              <a:t>Melee</a:t>
            </a:r>
          </a:p>
          <a:p>
            <a:pPr lvl="1"/>
            <a:r>
              <a:rPr lang="en-US" dirty="0" smtClean="0"/>
              <a:t>Heavy armor</a:t>
            </a:r>
          </a:p>
          <a:p>
            <a:pPr lvl="1"/>
            <a:r>
              <a:rPr lang="en-US" dirty="0"/>
              <a:t>One/two-handed (</a:t>
            </a:r>
            <a:r>
              <a:rPr lang="en-US" dirty="0" smtClean="0"/>
              <a:t>Axes/maces/swords</a:t>
            </a:r>
            <a:r>
              <a:rPr lang="en-US" dirty="0" smtClean="0"/>
              <a:t>)</a:t>
            </a:r>
            <a:endParaRPr lang="en-US" dirty="0" smtClean="0"/>
          </a:p>
          <a:p>
            <a:r>
              <a:rPr lang="en-US" sz="2400" dirty="0" smtClean="0"/>
              <a:t>Ranger</a:t>
            </a:r>
            <a:endParaRPr lang="en-US" sz="2400" dirty="0" smtClean="0"/>
          </a:p>
          <a:p>
            <a:pPr lvl="1"/>
            <a:r>
              <a:rPr lang="en-US" dirty="0" smtClean="0"/>
              <a:t>Ranged</a:t>
            </a:r>
          </a:p>
          <a:p>
            <a:pPr lvl="1"/>
            <a:r>
              <a:rPr lang="en-US" dirty="0" smtClean="0"/>
              <a:t>Medium armor</a:t>
            </a:r>
            <a:endParaRPr lang="en-US" dirty="0"/>
          </a:p>
          <a:p>
            <a:pPr lvl="1"/>
            <a:r>
              <a:rPr lang="en-US" dirty="0" smtClean="0"/>
              <a:t>Bows (</a:t>
            </a:r>
            <a:r>
              <a:rPr lang="en-US" dirty="0" err="1" smtClean="0"/>
              <a:t>Shortbow</a:t>
            </a:r>
            <a:r>
              <a:rPr lang="en-US" dirty="0" smtClean="0"/>
              <a:t>/crossbow/longbow</a:t>
            </a:r>
            <a:r>
              <a:rPr lang="en-US" dirty="0" smtClean="0"/>
              <a:t>)</a:t>
            </a:r>
            <a:endParaRPr lang="en-US" dirty="0" smtClean="0"/>
          </a:p>
          <a:p>
            <a:r>
              <a:rPr lang="en-US" sz="2400" dirty="0" smtClean="0"/>
              <a:t>Cleric</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lnSpcReduction="10000"/>
          </a:bodyPr>
          <a:lstStyle/>
          <a:p>
            <a:r>
              <a:rPr lang="en-US" sz="2400" dirty="0" smtClean="0"/>
              <a:t>Cleave </a:t>
            </a:r>
            <a:endParaRPr lang="en-US" sz="2400" dirty="0"/>
          </a:p>
          <a:p>
            <a:pPr lvl="1"/>
            <a:r>
              <a:rPr lang="en-US" dirty="0" smtClean="0"/>
              <a:t>Multiple targets</a:t>
            </a:r>
          </a:p>
          <a:p>
            <a:r>
              <a:rPr lang="en-US" sz="2400" dirty="0" smtClean="0"/>
              <a:t>Lunge </a:t>
            </a:r>
            <a:endParaRPr lang="en-US" sz="2400" dirty="0"/>
          </a:p>
          <a:p>
            <a:pPr lvl="1"/>
            <a:r>
              <a:rPr lang="en-US" dirty="0" smtClean="0"/>
              <a:t>Single target</a:t>
            </a:r>
          </a:p>
          <a:p>
            <a:pPr lvl="1"/>
            <a:r>
              <a:rPr lang="en-US" dirty="0" smtClean="0"/>
              <a:t>Stun</a:t>
            </a:r>
          </a:p>
          <a:p>
            <a:r>
              <a:rPr lang="en-US" sz="2400" dirty="0" smtClean="0"/>
              <a:t>Execute  </a:t>
            </a:r>
          </a:p>
          <a:p>
            <a:pPr lvl="1"/>
            <a:r>
              <a:rPr lang="en-US" dirty="0" smtClean="0"/>
              <a:t>Single target</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Single target</a:t>
            </a:r>
            <a:endParaRPr lang="en-US" dirty="0"/>
          </a:p>
          <a:p>
            <a:pPr lvl="1"/>
            <a:r>
              <a:rPr lang="en-US" dirty="0" smtClean="0"/>
              <a:t>Bleed</a:t>
            </a:r>
            <a:endParaRPr lang="en-US" dirty="0"/>
          </a:p>
          <a:p>
            <a:r>
              <a:rPr lang="en-US" sz="2400" dirty="0"/>
              <a:t>War </a:t>
            </a:r>
            <a:r>
              <a:rPr lang="en-US" sz="2400" dirty="0" smtClean="0"/>
              <a:t>Cry  </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600" dirty="0" smtClean="0"/>
              <a:t>Fire </a:t>
            </a:r>
            <a:r>
              <a:rPr lang="en-US" sz="2600" dirty="0" smtClean="0"/>
              <a:t>Arrow </a:t>
            </a:r>
            <a:endParaRPr lang="en-US" sz="2600" dirty="0"/>
          </a:p>
          <a:p>
            <a:pPr lvl="1"/>
            <a:r>
              <a:rPr lang="en-US" sz="2200" dirty="0" smtClean="0"/>
              <a:t>Single target</a:t>
            </a:r>
          </a:p>
          <a:p>
            <a:pPr lvl="1"/>
            <a:r>
              <a:rPr lang="en-US" sz="2200" dirty="0" smtClean="0"/>
              <a:t>Burn</a:t>
            </a:r>
            <a:endParaRPr lang="en-US" sz="2200" dirty="0"/>
          </a:p>
          <a:p>
            <a:r>
              <a:rPr lang="en-US" sz="2600" dirty="0"/>
              <a:t>Poison </a:t>
            </a:r>
            <a:r>
              <a:rPr lang="en-US" sz="2600" dirty="0" smtClean="0"/>
              <a:t>Arrow </a:t>
            </a:r>
            <a:endParaRPr lang="en-US" sz="2600" dirty="0"/>
          </a:p>
          <a:p>
            <a:pPr lvl="1"/>
            <a:r>
              <a:rPr lang="en-US" sz="2200" dirty="0"/>
              <a:t>S</a:t>
            </a:r>
            <a:r>
              <a:rPr lang="en-US" sz="2200" dirty="0" smtClean="0"/>
              <a:t>ingle target</a:t>
            </a:r>
            <a:endParaRPr lang="en-US" sz="2200" dirty="0"/>
          </a:p>
          <a:p>
            <a:pPr lvl="1"/>
            <a:r>
              <a:rPr lang="en-US" sz="2200" dirty="0" smtClean="0"/>
              <a:t>Poison</a:t>
            </a:r>
            <a:endParaRPr lang="en-US" sz="2200" dirty="0"/>
          </a:p>
          <a:p>
            <a:r>
              <a:rPr lang="en-US" sz="2600" dirty="0"/>
              <a:t>Spread </a:t>
            </a:r>
            <a:r>
              <a:rPr lang="en-US" sz="2600" dirty="0" smtClean="0"/>
              <a:t>Shot  </a:t>
            </a:r>
          </a:p>
          <a:p>
            <a:pPr lvl="1"/>
            <a:r>
              <a:rPr lang="en-US" sz="2200" dirty="0" smtClean="0"/>
              <a:t>Multiple targets</a:t>
            </a:r>
          </a:p>
          <a:p>
            <a:r>
              <a:rPr lang="en-US" sz="2600" dirty="0" smtClean="0"/>
              <a:t>Charged Shot </a:t>
            </a:r>
          </a:p>
          <a:p>
            <a:pPr lvl="1"/>
            <a:r>
              <a:rPr lang="en-US" sz="2200" dirty="0" smtClean="0"/>
              <a:t>Powerful single target</a:t>
            </a:r>
          </a:p>
          <a:p>
            <a:r>
              <a:rPr lang="en-US" sz="2600" dirty="0" smtClean="0"/>
              <a:t>Stun Arrow </a:t>
            </a:r>
          </a:p>
          <a:p>
            <a:pPr lvl="1"/>
            <a:r>
              <a:rPr lang="en-US" sz="2200" dirty="0" smtClean="0"/>
              <a:t>Single target</a:t>
            </a:r>
            <a:endParaRPr lang="en-US" sz="2200" dirty="0"/>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endParaRPr lang="en-US" sz="2400" dirty="0" smtClean="0"/>
          </a:p>
          <a:p>
            <a:pPr lvl="1"/>
            <a:r>
              <a:rPr lang="en-US" sz="2000" dirty="0" smtClean="0"/>
              <a:t>Single target</a:t>
            </a:r>
          </a:p>
          <a:p>
            <a:r>
              <a:rPr lang="en-US" sz="2400" dirty="0" smtClean="0"/>
              <a:t>Life Syphon </a:t>
            </a:r>
            <a:endParaRPr lang="en-US" sz="2400" dirty="0"/>
          </a:p>
          <a:p>
            <a:pPr lvl="1"/>
            <a:r>
              <a:rPr lang="en-US" sz="2000" dirty="0"/>
              <a:t>Single </a:t>
            </a:r>
            <a:r>
              <a:rPr lang="en-US" sz="2000" dirty="0" smtClean="0"/>
              <a:t>target</a:t>
            </a:r>
          </a:p>
          <a:p>
            <a:pPr lvl="1"/>
            <a:r>
              <a:rPr lang="en-US" sz="2000" dirty="0" smtClean="0"/>
              <a:t>Returns half health</a:t>
            </a:r>
          </a:p>
          <a:p>
            <a:r>
              <a:rPr lang="en-US" sz="2400" dirty="0" smtClean="0"/>
              <a:t>Revive </a:t>
            </a:r>
          </a:p>
          <a:p>
            <a:pPr lvl="1"/>
            <a:r>
              <a:rPr lang="en-US" sz="2000" dirty="0"/>
              <a:t>Single </a:t>
            </a:r>
            <a:r>
              <a:rPr lang="en-US" sz="2000" dirty="0" smtClean="0"/>
              <a:t>target</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Multiple Target</a:t>
            </a:r>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a:t>
            </a:r>
            <a:r>
              <a:rPr lang="en-US" sz="2000" dirty="0" smtClean="0"/>
              <a:t>entire p</a:t>
            </a:r>
            <a:r>
              <a:rPr lang="en-US" sz="2000" dirty="0" smtClean="0"/>
              <a:t>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Mobile platform</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endParaRPr lang="en-US" sz="3500" dirty="0" smtClean="0"/>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smtClean="0"/>
              <a:t>Marco </a:t>
            </a:r>
            <a:r>
              <a:rPr lang="en-US" dirty="0" err="1" smtClean="0"/>
              <a:t>Malek</a:t>
            </a:r>
            <a:r>
              <a:rPr lang="en-US" dirty="0" smtClean="0"/>
              <a:t> – Freelance Artist</a:t>
            </a:r>
          </a:p>
          <a:p>
            <a:pPr lvl="1"/>
            <a:r>
              <a:rPr lang="en-US" dirty="0" smtClean="0"/>
              <a:t>Stefan </a:t>
            </a:r>
            <a:r>
              <a:rPr lang="en-US" dirty="0" err="1" smtClean="0"/>
              <a:t>Beller</a:t>
            </a:r>
            <a:r>
              <a:rPr lang="en-US" dirty="0"/>
              <a:t>: </a:t>
            </a:r>
            <a:r>
              <a:rPr lang="en-US" dirty="0">
                <a:hlinkClick r:id="rId5"/>
              </a:rPr>
              <a:t>http://</a:t>
            </a:r>
            <a:r>
              <a:rPr lang="en-US" dirty="0" smtClean="0">
                <a:hlinkClick r:id="rId5"/>
              </a:rPr>
              <a:t>opengameart.org/content/the-mana-world-woodland-indoor-tileset</a:t>
            </a:r>
            <a:endParaRPr lang="en-US" dirty="0" smtClean="0"/>
          </a:p>
          <a:p>
            <a:pPr lvl="1"/>
            <a:r>
              <a:rPr lang="en-US" dirty="0" err="1" smtClean="0"/>
              <a:t>Zabin</a:t>
            </a:r>
            <a:r>
              <a:rPr lang="en-US" dirty="0"/>
              <a:t>: </a:t>
            </a:r>
            <a:r>
              <a:rPr lang="en-US" dirty="0">
                <a:hlinkClick r:id="rId6"/>
              </a:rPr>
              <a:t>http://opengameart.org/content/2d-lost-garden-tileset-transition-to-jetrels-wood-tileset</a:t>
            </a:r>
            <a:endParaRPr lang="en-US" dirty="0"/>
          </a:p>
          <a:p>
            <a:pPr lvl="1"/>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t>
            </a:r>
            <a:r>
              <a:rPr lang="en-US" dirty="0" smtClean="0"/>
              <a:t>&amp;</a:t>
            </a:r>
            <a:r>
              <a:rPr lang="en-US" dirty="0" smtClean="0"/>
              <a:t>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a:t>
            </a:r>
            <a:r>
              <a:rPr lang="en-US" sz="2400" dirty="0"/>
              <a:t>UI</a:t>
            </a:r>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zone</a:t>
            </a:r>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462</TotalTime>
  <Words>708</Words>
  <Application>Microsoft Office PowerPoint</Application>
  <PresentationFormat>On-screen Show (4:3)</PresentationFormat>
  <Paragraphs>244</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Jordon</cp:lastModifiedBy>
  <cp:revision>47</cp:revision>
  <dcterms:created xsi:type="dcterms:W3CDTF">2013-07-16T04:11:54Z</dcterms:created>
  <dcterms:modified xsi:type="dcterms:W3CDTF">2013-10-09T01:58:34Z</dcterms:modified>
</cp:coreProperties>
</file>